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4" r:id="rId10"/>
    <p:sldId id="265" r:id="rId11"/>
    <p:sldId id="266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10D80AF-A709-4138-879C-DFDAC679542B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2B1533-8FA0-447F-8BA3-B4073989B2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Parent gives permission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6725" y="1702418"/>
            <a:ext cx="4038600" cy="4416710"/>
          </a:xfrm>
        </p:spPr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Tu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d’accord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je </a:t>
            </a:r>
            <a:r>
              <a:rPr lang="en-US" dirty="0" err="1" smtClean="0">
                <a:latin typeface="Comic Sans MS" pitchFamily="66" charset="0"/>
              </a:rPr>
              <a:t>vais</a:t>
            </a:r>
            <a:r>
              <a:rPr lang="en-US" dirty="0" smtClean="0">
                <a:latin typeface="Comic Sans MS" pitchFamily="66" charset="0"/>
              </a:rPr>
              <a:t> au </a:t>
            </a:r>
            <a:r>
              <a:rPr lang="en-US" dirty="0" err="1" smtClean="0">
                <a:latin typeface="Comic Sans MS" pitchFamily="66" charset="0"/>
              </a:rPr>
              <a:t>ciné</a:t>
            </a:r>
            <a:r>
              <a:rPr lang="en-US" dirty="0" smtClean="0">
                <a:latin typeface="Comic Sans MS" pitchFamily="66" charset="0"/>
              </a:rPr>
              <a:t>?</a:t>
            </a: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D’accord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si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tu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passe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r>
              <a:rPr lang="en-US" dirty="0" err="1">
                <a:latin typeface="Comic Sans MS" pitchFamily="66" charset="0"/>
              </a:rPr>
              <a:t>p</a:t>
            </a:r>
            <a:r>
              <a:rPr lang="en-US" dirty="0" err="1" smtClean="0">
                <a:latin typeface="Comic Sans MS" pitchFamily="66" charset="0"/>
              </a:rPr>
              <a:t>asse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l’aspirateur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pcedrone\Local Settings\Temporary Internet Files\Content.IE5\PQBUNXI6\MC90029594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3865" y="1702418"/>
            <a:ext cx="1838325" cy="2087563"/>
          </a:xfrm>
          <a:prstGeom prst="rect">
            <a:avLst/>
          </a:prstGeom>
          <a:noFill/>
        </p:spPr>
      </p:pic>
      <p:pic>
        <p:nvPicPr>
          <p:cNvPr id="1027" name="Picture 3" descr="C:\Documents and Settings\pcedrone\Local Settings\Temporary Internet Files\Content.IE5\PQBUNXI6\MM900283895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2966" y="4114800"/>
            <a:ext cx="1000125" cy="1905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d’accord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je </a:t>
            </a:r>
            <a:r>
              <a:rPr lang="en-US" dirty="0" err="1" smtClean="0"/>
              <a:t>vais</a:t>
            </a:r>
            <a:r>
              <a:rPr lang="en-US" dirty="0" smtClean="0"/>
              <a:t> au </a:t>
            </a:r>
            <a:r>
              <a:rPr lang="en-US" dirty="0" err="1" smtClean="0"/>
              <a:t>centre</a:t>
            </a:r>
            <a:r>
              <a:rPr lang="en-US" dirty="0" smtClean="0"/>
              <a:t> commercial?</a:t>
            </a:r>
          </a:p>
          <a:p>
            <a:endParaRPr lang="en-US" dirty="0"/>
          </a:p>
          <a:p>
            <a:r>
              <a:rPr lang="en-US" dirty="0" smtClean="0"/>
              <a:t>Non.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tondre</a:t>
            </a:r>
            <a:r>
              <a:rPr lang="en-US" dirty="0" smtClean="0"/>
              <a:t> la </a:t>
            </a:r>
            <a:r>
              <a:rPr lang="en-US" dirty="0" err="1" smtClean="0"/>
              <a:t>pelouse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981200"/>
            <a:ext cx="2225675" cy="159597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203" y="4343400"/>
            <a:ext cx="2336800" cy="178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21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Est-</a:t>
            </a:r>
            <a:r>
              <a:rPr lang="en-US" dirty="0" err="1" smtClean="0"/>
              <a:t>ce</a:t>
            </a:r>
            <a:r>
              <a:rPr lang="en-US" dirty="0" smtClean="0"/>
              <a:t> que je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regarder</a:t>
            </a:r>
            <a:r>
              <a:rPr lang="en-US" dirty="0" smtClean="0"/>
              <a:t> la </a:t>
            </a:r>
            <a:r>
              <a:rPr lang="en-US" dirty="0" err="1" smtClean="0"/>
              <a:t>télé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Pas question.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vider</a:t>
            </a:r>
            <a:r>
              <a:rPr lang="en-US" dirty="0" smtClean="0"/>
              <a:t> la lave-</a:t>
            </a:r>
            <a:r>
              <a:rPr lang="en-US" dirty="0" err="1" smtClean="0"/>
              <a:t>vaisselle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819093"/>
            <a:ext cx="2114550" cy="20193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343400"/>
            <a:ext cx="22193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68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CD 8 Track 1</a:t>
            </a:r>
            <a:br>
              <a:rPr lang="en-US" dirty="0" smtClean="0"/>
            </a:br>
            <a:r>
              <a:rPr lang="en-US" dirty="0" smtClean="0"/>
              <a:t>Il </a:t>
            </a:r>
            <a:r>
              <a:rPr lang="en-US" dirty="0" err="1" smtClean="0"/>
              <a:t>y’en</a:t>
            </a:r>
            <a:r>
              <a:rPr lang="en-US" dirty="0" smtClean="0"/>
              <a:t> a 5.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(a) gives permission</a:t>
            </a:r>
          </a:p>
          <a:p>
            <a:r>
              <a:rPr lang="en-US" dirty="0" smtClean="0"/>
              <a:t>(b) refuses permission</a:t>
            </a:r>
          </a:p>
          <a:p>
            <a:endParaRPr lang="en-US" dirty="0"/>
          </a:p>
          <a:p>
            <a:r>
              <a:rPr lang="en-US" sz="3600" dirty="0" smtClean="0"/>
              <a:t>1-a</a:t>
            </a:r>
          </a:p>
          <a:p>
            <a:r>
              <a:rPr lang="en-US" sz="3600" dirty="0" smtClean="0"/>
              <a:t>2-b</a:t>
            </a:r>
          </a:p>
          <a:p>
            <a:r>
              <a:rPr lang="en-US" sz="3600" dirty="0" smtClean="0"/>
              <a:t>3-a</a:t>
            </a:r>
          </a:p>
          <a:p>
            <a:r>
              <a:rPr lang="en-US" sz="3600" dirty="0" smtClean="0"/>
              <a:t>4-b</a:t>
            </a:r>
          </a:p>
          <a:p>
            <a:r>
              <a:rPr lang="en-US" sz="3600" dirty="0" smtClean="0"/>
              <a:t>5-b</a:t>
            </a:r>
          </a:p>
        </p:txBody>
      </p:sp>
    </p:spTree>
    <p:extLst>
      <p:ext uri="{BB962C8B-B14F-4D97-AF65-F5344CB8AC3E}">
        <p14:creationId xmlns:p14="http://schemas.microsoft.com/office/powerpoint/2010/main" val="88606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2" y="-209449"/>
            <a:ext cx="8229600" cy="1550888"/>
          </a:xfrm>
        </p:spPr>
        <p:txBody>
          <a:bodyPr/>
          <a:lstStyle/>
          <a:p>
            <a:r>
              <a:rPr lang="en-US" dirty="0" smtClean="0"/>
              <a:t>Parent gives permission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d’accord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je </a:t>
            </a:r>
            <a:r>
              <a:rPr lang="en-US" dirty="0" err="1" smtClean="0"/>
              <a:t>vais</a:t>
            </a:r>
            <a:r>
              <a:rPr lang="en-US" dirty="0" smtClean="0"/>
              <a:t> à la piscine?</a:t>
            </a:r>
          </a:p>
          <a:p>
            <a:endParaRPr lang="en-US" dirty="0"/>
          </a:p>
          <a:p>
            <a:r>
              <a:rPr lang="en-US" dirty="0" err="1" smtClean="0"/>
              <a:t>D’accord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fais</a:t>
            </a:r>
            <a:r>
              <a:rPr lang="en-US" dirty="0" smtClean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lessive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Documents and Settings\pcedrone\Local Settings\Temporary Internet Files\Content.IE5\8JXM2DVX\MC9002957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652568"/>
            <a:ext cx="2195512" cy="1617663"/>
          </a:xfrm>
          <a:prstGeom prst="rect">
            <a:avLst/>
          </a:prstGeom>
          <a:noFill/>
        </p:spPr>
      </p:pic>
      <p:pic>
        <p:nvPicPr>
          <p:cNvPr id="2051" name="Picture 3" descr="C:\Documents and Settings\pcedrone\Local Settings\Temporary Internet Files\Content.IE5\8JXM2DVX\MC90004797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2696" y="4191000"/>
            <a:ext cx="2252663" cy="2416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gives permission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Est-</a:t>
            </a:r>
            <a:r>
              <a:rPr lang="en-US" dirty="0" err="1" smtClean="0"/>
              <a:t>ce</a:t>
            </a:r>
            <a:r>
              <a:rPr lang="en-US" dirty="0"/>
              <a:t> </a:t>
            </a:r>
            <a:r>
              <a:rPr lang="en-US" dirty="0" smtClean="0"/>
              <a:t>que je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regarder</a:t>
            </a:r>
            <a:r>
              <a:rPr lang="en-US" dirty="0" smtClean="0"/>
              <a:t> la </a:t>
            </a:r>
            <a:r>
              <a:rPr lang="en-US" dirty="0" err="1" smtClean="0"/>
              <a:t>télé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Bien </a:t>
            </a:r>
            <a:r>
              <a:rPr lang="en-US" dirty="0" err="1" smtClean="0"/>
              <a:t>sûr</a:t>
            </a:r>
            <a:r>
              <a:rPr lang="en-US" dirty="0" smtClean="0"/>
              <a:t>,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faut</a:t>
            </a:r>
            <a:r>
              <a:rPr lang="en-US" dirty="0" smtClean="0"/>
              <a:t> </a:t>
            </a:r>
            <a:r>
              <a:rPr lang="en-US" dirty="0" err="1" smtClean="0"/>
              <a:t>d’abord</a:t>
            </a:r>
            <a:r>
              <a:rPr lang="en-US" dirty="0" smtClean="0"/>
              <a:t> donner à manger le </a:t>
            </a:r>
            <a:r>
              <a:rPr lang="en-US" dirty="0" err="1" smtClean="0"/>
              <a:t>chien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981200"/>
            <a:ext cx="2743200" cy="180101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22759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11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gives permission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Est-</a:t>
            </a:r>
            <a:r>
              <a:rPr lang="en-US" dirty="0" err="1" smtClean="0"/>
              <a:t>ce</a:t>
            </a:r>
            <a:r>
              <a:rPr lang="en-US" dirty="0" smtClean="0"/>
              <a:t> que je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aller</a:t>
            </a:r>
            <a:r>
              <a:rPr lang="en-US" dirty="0" smtClean="0"/>
              <a:t> au </a:t>
            </a:r>
            <a:r>
              <a:rPr lang="en-US" dirty="0" err="1" smtClean="0"/>
              <a:t>centre</a:t>
            </a:r>
            <a:r>
              <a:rPr lang="en-US" dirty="0" smtClean="0"/>
              <a:t> commercial?</a:t>
            </a:r>
          </a:p>
          <a:p>
            <a:endParaRPr lang="en-US" dirty="0"/>
          </a:p>
          <a:p>
            <a:r>
              <a:rPr lang="en-US" dirty="0" smtClean="0"/>
              <a:t>Bien </a:t>
            </a:r>
            <a:r>
              <a:rPr lang="en-US" dirty="0" err="1" smtClean="0"/>
              <a:t>sûr</a:t>
            </a:r>
            <a:r>
              <a:rPr lang="en-US" dirty="0" smtClean="0"/>
              <a:t>,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faut</a:t>
            </a:r>
            <a:r>
              <a:rPr lang="en-US" dirty="0" smtClean="0"/>
              <a:t> </a:t>
            </a:r>
            <a:r>
              <a:rPr lang="en-US" dirty="0" err="1" smtClean="0"/>
              <a:t>d’abord</a:t>
            </a:r>
            <a:r>
              <a:rPr lang="en-US" dirty="0" smtClean="0"/>
              <a:t> </a:t>
            </a:r>
            <a:r>
              <a:rPr lang="en-US" dirty="0" err="1" smtClean="0"/>
              <a:t>sortir</a:t>
            </a:r>
            <a:r>
              <a:rPr lang="en-US" dirty="0" smtClean="0"/>
              <a:t> la </a:t>
            </a:r>
            <a:r>
              <a:rPr lang="en-US" dirty="0" err="1" smtClean="0"/>
              <a:t>poubelle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463041"/>
            <a:ext cx="2441448" cy="234696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343400"/>
            <a:ext cx="2090737" cy="225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55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refuses permission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Est-</a:t>
            </a:r>
            <a:r>
              <a:rPr lang="en-US" dirty="0" err="1" smtClean="0"/>
              <a:t>ce</a:t>
            </a:r>
            <a:r>
              <a:rPr lang="en-US" dirty="0" smtClean="0"/>
              <a:t> que je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sortir</a:t>
            </a:r>
            <a:r>
              <a:rPr lang="en-US" dirty="0" smtClean="0"/>
              <a:t> avec </a:t>
            </a:r>
            <a:r>
              <a:rPr lang="en-US" dirty="0" err="1" smtClean="0"/>
              <a:t>mes</a:t>
            </a:r>
            <a:r>
              <a:rPr lang="en-US" dirty="0" smtClean="0"/>
              <a:t> </a:t>
            </a:r>
            <a:r>
              <a:rPr lang="en-US" dirty="0" err="1" smtClean="0"/>
              <a:t>amis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Pas question!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ranger ta </a:t>
            </a:r>
            <a:r>
              <a:rPr lang="en-US" dirty="0" err="1" smtClean="0"/>
              <a:t>chambre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473" y="1828800"/>
            <a:ext cx="2517775" cy="136615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574" y="3865017"/>
            <a:ext cx="2309571" cy="2568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7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Parent refuses permission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d’accord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je </a:t>
            </a:r>
            <a:r>
              <a:rPr lang="en-US" dirty="0" err="1" smtClean="0"/>
              <a:t>vais</a:t>
            </a:r>
            <a:r>
              <a:rPr lang="en-US" dirty="0" smtClean="0"/>
              <a:t> à la </a:t>
            </a:r>
            <a:r>
              <a:rPr lang="en-US" dirty="0" err="1" smtClean="0"/>
              <a:t>patinoire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Non,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faire la </a:t>
            </a:r>
            <a:r>
              <a:rPr lang="en-US" dirty="0" err="1" smtClean="0"/>
              <a:t>vaisselle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82757"/>
            <a:ext cx="2954771" cy="215104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860" y="4191000"/>
            <a:ext cx="245745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1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handout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d’accord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je </a:t>
            </a:r>
            <a:r>
              <a:rPr lang="en-US" dirty="0" err="1" smtClean="0"/>
              <a:t>vais</a:t>
            </a:r>
            <a:r>
              <a:rPr lang="en-US" dirty="0" smtClean="0"/>
              <a:t> à la piscine?</a:t>
            </a:r>
          </a:p>
          <a:p>
            <a:endParaRPr lang="en-US" dirty="0"/>
          </a:p>
          <a:p>
            <a:r>
              <a:rPr lang="en-US" dirty="0" err="1" smtClean="0"/>
              <a:t>D’accord</a:t>
            </a:r>
            <a:r>
              <a:rPr lang="en-US" dirty="0" smtClean="0"/>
              <a:t>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laves la </a:t>
            </a:r>
            <a:r>
              <a:rPr lang="en-US" dirty="0" err="1" smtClean="0"/>
              <a:t>voiture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209800"/>
            <a:ext cx="2590800" cy="19812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4937760"/>
            <a:ext cx="1874520" cy="153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8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Est-</a:t>
            </a:r>
            <a:r>
              <a:rPr lang="en-US" dirty="0" err="1" smtClean="0"/>
              <a:t>ce</a:t>
            </a:r>
            <a:r>
              <a:rPr lang="en-US" dirty="0" smtClean="0"/>
              <a:t> que je </a:t>
            </a:r>
            <a:r>
              <a:rPr lang="en-US" dirty="0" err="1" smtClean="0"/>
              <a:t>peux</a:t>
            </a:r>
            <a:r>
              <a:rPr lang="en-US" dirty="0" smtClean="0"/>
              <a:t> </a:t>
            </a:r>
            <a:r>
              <a:rPr lang="en-US" dirty="0" err="1" smtClean="0"/>
              <a:t>aller</a:t>
            </a:r>
            <a:r>
              <a:rPr lang="en-US" dirty="0" smtClean="0"/>
              <a:t> au </a:t>
            </a:r>
            <a:r>
              <a:rPr lang="en-US" dirty="0" err="1" smtClean="0"/>
              <a:t>cinéma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Bien </a:t>
            </a:r>
            <a:r>
              <a:rPr lang="en-US" dirty="0" err="1" smtClean="0"/>
              <a:t>sûr</a:t>
            </a:r>
            <a:r>
              <a:rPr lang="en-US" dirty="0" smtClean="0"/>
              <a:t>,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d’abord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ranger ta </a:t>
            </a:r>
            <a:r>
              <a:rPr lang="en-US" dirty="0" err="1" smtClean="0"/>
              <a:t>chambre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209800"/>
            <a:ext cx="1500000" cy="11900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4267200"/>
            <a:ext cx="2881783" cy="215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3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100</TotalTime>
  <Words>224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Comic Sans MS</vt:lpstr>
      <vt:lpstr>Trebuchet MS</vt:lpstr>
      <vt:lpstr>Wingdings</vt:lpstr>
      <vt:lpstr>Wingdings 2</vt:lpstr>
      <vt:lpstr>Opulent</vt:lpstr>
      <vt:lpstr>Parent gives permission</vt:lpstr>
      <vt:lpstr>Parent gives permission</vt:lpstr>
      <vt:lpstr>Parent gives permission</vt:lpstr>
      <vt:lpstr>Parent gives permission</vt:lpstr>
      <vt:lpstr>Parent refuses permission</vt:lpstr>
      <vt:lpstr>Parent refuses permission</vt:lpstr>
      <vt:lpstr>Complete the handout</vt:lpstr>
      <vt:lpstr>PowerPoint Presentation</vt:lpstr>
      <vt:lpstr>PowerPoint Presentation</vt:lpstr>
      <vt:lpstr>PowerPoint Presentation</vt:lpstr>
      <vt:lpstr>PowerPoint Presentation</vt:lpstr>
      <vt:lpstr>CD 8 Track 1 Il y’en a 5.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 gives permission</dc:title>
  <dc:creator>pcedrone</dc:creator>
  <cp:lastModifiedBy>Patricia Cedrone</cp:lastModifiedBy>
  <cp:revision>25</cp:revision>
  <dcterms:created xsi:type="dcterms:W3CDTF">2012-02-08T13:25:50Z</dcterms:created>
  <dcterms:modified xsi:type="dcterms:W3CDTF">2015-12-07T16:47:54Z</dcterms:modified>
</cp:coreProperties>
</file>